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96D"/>
    <a:srgbClr val="316191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90" autoAdjust="0"/>
  </p:normalViewPr>
  <p:slideViewPr>
    <p:cSldViewPr>
      <p:cViewPr>
        <p:scale>
          <a:sx n="90" d="100"/>
          <a:sy n="90" d="100"/>
        </p:scale>
        <p:origin x="-677" y="-14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48E90-A0D2-4A4D-BC35-5F984DBD1C68}" type="datetimeFigureOut">
              <a:rPr lang="fr-FR" smtClean="0"/>
              <a:t>09/09/2013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30EAF-43D7-417F-AA2C-58B00EADF2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54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Hi </a:t>
            </a:r>
            <a:r>
              <a:rPr lang="fr-FR" dirty="0" err="1" smtClean="0"/>
              <a:t>everybody</a:t>
            </a:r>
            <a:r>
              <a:rPr lang="fr-FR" dirty="0" smtClean="0"/>
              <a:t>, I </a:t>
            </a:r>
            <a:r>
              <a:rPr lang="fr-FR" dirty="0" err="1" smtClean="0"/>
              <a:t>am</a:t>
            </a:r>
            <a:r>
              <a:rPr lang="fr-FR" dirty="0" smtClean="0"/>
              <a:t> Jeremie Leroy </a:t>
            </a:r>
            <a:r>
              <a:rPr lang="fr-FR" dirty="0" err="1" smtClean="0"/>
              <a:t>from</a:t>
            </a:r>
            <a:r>
              <a:rPr lang="fr-FR" dirty="0" smtClean="0"/>
              <a:t> Paris</a:t>
            </a:r>
            <a:r>
              <a:rPr lang="fr-FR" baseline="0" dirty="0" smtClean="0"/>
              <a:t> in France.</a:t>
            </a:r>
          </a:p>
          <a:p>
            <a:endParaRPr lang="fr-FR" dirty="0" smtClean="0"/>
          </a:p>
          <a:p>
            <a:r>
              <a:rPr lang="fr-FR" dirty="0" err="1" smtClean="0"/>
              <a:t>Since</a:t>
            </a:r>
            <a:r>
              <a:rPr lang="fr-FR" baseline="0" dirty="0" smtClean="0"/>
              <a:t> I </a:t>
            </a:r>
            <a:r>
              <a:rPr lang="fr-FR" baseline="0" dirty="0" err="1" smtClean="0"/>
              <a:t>started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working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Xojo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formerly</a:t>
            </a:r>
            <a:r>
              <a:rPr lang="fr-FR" baseline="0" dirty="0" smtClean="0"/>
              <a:t> call </a:t>
            </a:r>
            <a:r>
              <a:rPr lang="fr-FR" baseline="0" dirty="0" err="1" smtClean="0"/>
              <a:t>RealBasic</a:t>
            </a:r>
            <a:r>
              <a:rPr lang="fr-FR" baseline="0" dirty="0" smtClean="0"/>
              <a:t> back in 2009, I have </a:t>
            </a:r>
            <a:r>
              <a:rPr lang="fr-FR" baseline="0" dirty="0" err="1" smtClean="0"/>
              <a:t>specialized</a:t>
            </a:r>
            <a:r>
              <a:rPr lang="fr-FR" baseline="0" dirty="0" smtClean="0"/>
              <a:t> in UI design and Custom </a:t>
            </a:r>
            <a:r>
              <a:rPr lang="fr-FR" baseline="0" dirty="0" err="1" smtClean="0"/>
              <a:t>Controls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(click) I </a:t>
            </a:r>
            <a:r>
              <a:rPr lang="fr-FR" baseline="0" dirty="0" err="1" smtClean="0"/>
              <a:t>would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like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share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all of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knowledge</a:t>
            </a:r>
            <a:r>
              <a:rPr lang="fr-FR" baseline="0" dirty="0" smtClean="0"/>
              <a:t> about </a:t>
            </a:r>
            <a:r>
              <a:rPr lang="fr-FR" baseline="0" dirty="0" err="1" smtClean="0"/>
              <a:t>Creating</a:t>
            </a:r>
            <a:r>
              <a:rPr lang="fr-FR" baseline="0" dirty="0" smtClean="0"/>
              <a:t> Custom </a:t>
            </a:r>
            <a:r>
              <a:rPr lang="fr-FR" baseline="0" dirty="0" err="1" smtClean="0"/>
              <a:t>Controls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Xojo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30EAF-43D7-417F-AA2C-58B00EADF29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412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First of all, </a:t>
            </a:r>
            <a:r>
              <a:rPr lang="fr-FR" dirty="0" err="1" smtClean="0"/>
              <a:t>why</a:t>
            </a:r>
            <a:r>
              <a:rPr lang="fr-FR" dirty="0" smtClean="0"/>
              <a:t> use Custom </a:t>
            </a:r>
            <a:r>
              <a:rPr lang="fr-FR" dirty="0" err="1" smtClean="0"/>
              <a:t>controls</a:t>
            </a:r>
            <a:r>
              <a:rPr lang="fr-FR" dirty="0" smtClean="0"/>
              <a:t> ?</a:t>
            </a:r>
          </a:p>
          <a:p>
            <a:endParaRPr lang="fr-FR" dirty="0" smtClean="0"/>
          </a:p>
          <a:p>
            <a:r>
              <a:rPr lang="fr-FR" dirty="0" smtClean="0"/>
              <a:t>(click) </a:t>
            </a:r>
            <a:r>
              <a:rPr lang="fr-FR" dirty="0" err="1" smtClean="0"/>
              <a:t>Xojo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more </a:t>
            </a:r>
            <a:r>
              <a:rPr lang="fr-FR" dirty="0" err="1" smtClean="0"/>
              <a:t>than</a:t>
            </a:r>
            <a:r>
              <a:rPr lang="fr-FR" dirty="0" smtClean="0"/>
              <a:t> 30 </a:t>
            </a:r>
            <a:r>
              <a:rPr lang="fr-FR" dirty="0" err="1" smtClean="0"/>
              <a:t>built</a:t>
            </a:r>
            <a:r>
              <a:rPr lang="fr-FR" dirty="0" smtClean="0"/>
              <a:t>-in </a:t>
            </a:r>
            <a:r>
              <a:rPr lang="fr-FR" dirty="0" err="1" smtClean="0"/>
              <a:t>controls</a:t>
            </a:r>
            <a:endParaRPr lang="fr-FR" dirty="0" smtClean="0"/>
          </a:p>
          <a:p>
            <a:r>
              <a:rPr lang="fr-FR" dirty="0" err="1" smtClean="0"/>
              <a:t>Such</a:t>
            </a:r>
            <a:r>
              <a:rPr lang="fr-FR" baseline="0" dirty="0" smtClean="0"/>
              <a:t> as Buttons, </a:t>
            </a:r>
            <a:r>
              <a:rPr lang="fr-FR" baseline="0" dirty="0" err="1" smtClean="0"/>
              <a:t>Checkbox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Sliders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Textfields</a:t>
            </a:r>
            <a:r>
              <a:rPr lang="fr-FR" baseline="0" dirty="0" smtClean="0"/>
              <a:t>, Labels and </a:t>
            </a:r>
            <a:r>
              <a:rPr lang="fr-FR" baseline="0" dirty="0" err="1" smtClean="0"/>
              <a:t>so</a:t>
            </a:r>
            <a:r>
              <a:rPr lang="fr-FR" baseline="0" dirty="0" smtClean="0"/>
              <a:t> on.</a:t>
            </a:r>
          </a:p>
          <a:p>
            <a:endParaRPr lang="fr-FR" baseline="0" dirty="0" smtClean="0"/>
          </a:p>
          <a:p>
            <a:r>
              <a:rPr lang="fr-FR" baseline="0" dirty="0" smtClean="0"/>
              <a:t>To </a:t>
            </a:r>
            <a:r>
              <a:rPr lang="fr-FR" baseline="0" dirty="0" err="1" smtClean="0"/>
              <a:t>make</a:t>
            </a:r>
            <a:r>
              <a:rPr lang="fr-FR" baseline="0" dirty="0" smtClean="0"/>
              <a:t> a simple application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enough</a:t>
            </a:r>
            <a:r>
              <a:rPr lang="fr-FR" baseline="0" dirty="0" smtClean="0"/>
              <a:t> to use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controls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But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Custom </a:t>
            </a:r>
            <a:r>
              <a:rPr lang="fr-FR" baseline="0" dirty="0" err="1" smtClean="0"/>
              <a:t>Controls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bring</a:t>
            </a:r>
            <a:r>
              <a:rPr lang="fr-FR" baseline="0" dirty="0" smtClean="0"/>
              <a:t> a lot more to </a:t>
            </a:r>
            <a:r>
              <a:rPr lang="fr-FR" baseline="0" dirty="0" err="1" smtClean="0"/>
              <a:t>your</a:t>
            </a:r>
            <a:r>
              <a:rPr lang="fr-FR" baseline="0" dirty="0" smtClean="0"/>
              <a:t> application.</a:t>
            </a:r>
          </a:p>
          <a:p>
            <a:r>
              <a:rPr lang="fr-FR" baseline="0" dirty="0" smtClean="0"/>
              <a:t>(click) </a:t>
            </a:r>
            <a:r>
              <a:rPr lang="fr-FR" baseline="0" dirty="0" err="1" smtClean="0"/>
              <a:t>Organize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your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window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differently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 an </a:t>
            </a:r>
            <a:r>
              <a:rPr lang="fr-FR" baseline="0" dirty="0" err="1" smtClean="0"/>
              <a:t>example</a:t>
            </a:r>
            <a:r>
              <a:rPr lang="fr-FR" baseline="0" dirty="0" smtClean="0"/>
              <a:t> about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later</a:t>
            </a:r>
            <a:r>
              <a:rPr lang="fr-FR" baseline="0" dirty="0" smtClean="0"/>
              <a:t> on</a:t>
            </a:r>
          </a:p>
          <a:p>
            <a:r>
              <a:rPr lang="fr-FR" baseline="0" dirty="0" smtClean="0"/>
              <a:t>(click) Change the look &amp; </a:t>
            </a:r>
            <a:r>
              <a:rPr lang="fr-FR" baseline="0" dirty="0" err="1" smtClean="0"/>
              <a:t>feel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your</a:t>
            </a:r>
            <a:r>
              <a:rPr lang="fr-FR" baseline="0" dirty="0" smtClean="0"/>
              <a:t> application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30EAF-43D7-417F-AA2C-58B00EADF29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320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Lets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a look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Xojo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How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many</a:t>
            </a:r>
            <a:r>
              <a:rPr lang="fr-FR" baseline="0" dirty="0" smtClean="0"/>
              <a:t> custom </a:t>
            </a:r>
            <a:r>
              <a:rPr lang="fr-FR" baseline="0" dirty="0" err="1" smtClean="0"/>
              <a:t>controls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here</a:t>
            </a:r>
            <a:r>
              <a:rPr lang="fr-FR" baseline="0" dirty="0" smtClean="0"/>
              <a:t> ?</a:t>
            </a:r>
          </a:p>
          <a:p>
            <a:r>
              <a:rPr lang="fr-FR" baseline="0" dirty="0" smtClean="0"/>
              <a:t>1, 2, 5 </a:t>
            </a:r>
            <a:r>
              <a:rPr lang="fr-FR" baseline="0" dirty="0" err="1" smtClean="0"/>
              <a:t>maybe</a:t>
            </a:r>
            <a:r>
              <a:rPr lang="fr-FR" baseline="0" dirty="0" smtClean="0"/>
              <a:t> ?</a:t>
            </a:r>
          </a:p>
          <a:p>
            <a:r>
              <a:rPr lang="fr-FR" baseline="0" dirty="0" err="1" smtClean="0"/>
              <a:t>Well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lets</a:t>
            </a:r>
            <a:r>
              <a:rPr lang="fr-FR" baseline="0" dirty="0" smtClean="0"/>
              <a:t> check…</a:t>
            </a:r>
          </a:p>
          <a:p>
            <a:endParaRPr lang="fr-FR" baseline="0" dirty="0" smtClean="0"/>
          </a:p>
          <a:p>
            <a:r>
              <a:rPr lang="fr-FR" baseline="0" dirty="0" smtClean="0"/>
              <a:t>(click)</a:t>
            </a:r>
            <a:endParaRPr lang="fr-FR" baseline="0" dirty="0" smtClean="0"/>
          </a:p>
          <a:p>
            <a:r>
              <a:rPr lang="fr-FR" baseline="0" dirty="0" smtClean="0"/>
              <a:t>There are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least 11 custom </a:t>
            </a:r>
            <a:r>
              <a:rPr lang="fr-FR" baseline="0" dirty="0" err="1" smtClean="0"/>
              <a:t>controls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here</a:t>
            </a:r>
            <a:endParaRPr lang="fr-FR" baseline="0" dirty="0" smtClean="0"/>
          </a:p>
          <a:p>
            <a:r>
              <a:rPr lang="fr-FR" baseline="0" dirty="0" smtClean="0"/>
              <a:t>The main </a:t>
            </a:r>
            <a:r>
              <a:rPr lang="fr-FR" baseline="0" dirty="0" err="1" smtClean="0"/>
              <a:t>Toolbar</a:t>
            </a:r>
            <a:endParaRPr lang="fr-FR" baseline="0" dirty="0" smtClean="0"/>
          </a:p>
          <a:p>
            <a:r>
              <a:rPr lang="fr-FR" baseline="0" dirty="0" smtClean="0"/>
              <a:t>The design </a:t>
            </a:r>
            <a:r>
              <a:rPr lang="fr-FR" baseline="0" dirty="0" err="1" smtClean="0"/>
              <a:t>toolbar</a:t>
            </a:r>
            <a:endParaRPr lang="fr-FR" baseline="0" dirty="0" smtClean="0"/>
          </a:p>
          <a:p>
            <a:r>
              <a:rPr lang="fr-FR" baseline="0" dirty="0" smtClean="0"/>
              <a:t>The </a:t>
            </a:r>
            <a:r>
              <a:rPr lang="fr-FR" baseline="0" dirty="0" err="1" smtClean="0"/>
              <a:t>Treeview</a:t>
            </a:r>
            <a:r>
              <a:rPr lang="fr-FR" baseline="0" dirty="0" smtClean="0"/>
              <a:t> on the </a:t>
            </a:r>
            <a:r>
              <a:rPr lang="fr-FR" baseline="0" dirty="0" err="1" smtClean="0"/>
              <a:t>left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shows all contents of </a:t>
            </a:r>
            <a:r>
              <a:rPr lang="fr-FR" baseline="0" dirty="0" err="1" smtClean="0"/>
              <a:t>your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project</a:t>
            </a:r>
            <a:endParaRPr lang="fr-FR" baseline="0" dirty="0" smtClean="0"/>
          </a:p>
          <a:p>
            <a:r>
              <a:rPr lang="fr-FR" baseline="0" dirty="0" smtClean="0"/>
              <a:t>The Library on the right</a:t>
            </a:r>
          </a:p>
          <a:p>
            <a:r>
              <a:rPr lang="fr-FR" baseline="0" dirty="0" smtClean="0"/>
              <a:t>And </a:t>
            </a:r>
            <a:r>
              <a:rPr lang="fr-FR" baseline="0" dirty="0" err="1" smtClean="0"/>
              <a:t>even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Window</a:t>
            </a:r>
            <a:r>
              <a:rPr lang="fr-FR" baseline="0" dirty="0" smtClean="0"/>
              <a:t> editor.</a:t>
            </a:r>
          </a:p>
          <a:p>
            <a:endParaRPr lang="fr-FR" baseline="0" dirty="0" smtClean="0"/>
          </a:p>
          <a:p>
            <a:r>
              <a:rPr lang="fr-FR" baseline="0" dirty="0" smtClean="0"/>
              <a:t>(click)</a:t>
            </a:r>
          </a:p>
          <a:p>
            <a:r>
              <a:rPr lang="fr-FR" baseline="0" dirty="0" err="1" smtClean="0"/>
              <a:t>Overall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Xojo</a:t>
            </a:r>
            <a:r>
              <a:rPr lang="fr-FR" baseline="0" dirty="0" smtClean="0"/>
              <a:t>, </a:t>
            </a:r>
            <a:r>
              <a:rPr lang="fr-FR" baseline="0" dirty="0" smtClean="0"/>
              <a:t>I have </a:t>
            </a:r>
            <a:r>
              <a:rPr lang="fr-FR" baseline="0" dirty="0" err="1" smtClean="0"/>
              <a:t>counted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least 17 custom </a:t>
            </a:r>
            <a:r>
              <a:rPr lang="fr-FR" baseline="0" dirty="0" err="1" smtClean="0"/>
              <a:t>controls</a:t>
            </a:r>
            <a:r>
              <a:rPr lang="fr-FR" baseline="0" dirty="0" smtClean="0"/>
              <a:t>.</a:t>
            </a:r>
            <a:endParaRPr lang="fr-FR" baseline="0" dirty="0" smtClean="0"/>
          </a:p>
          <a:p>
            <a:endParaRPr lang="fr-FR" baseline="0" dirty="0" smtClean="0"/>
          </a:p>
          <a:p>
            <a:r>
              <a:rPr lang="fr-FR" baseline="0" dirty="0" smtClean="0"/>
              <a:t>For </a:t>
            </a:r>
            <a:r>
              <a:rPr lang="fr-FR" baseline="0" dirty="0" err="1" smtClean="0"/>
              <a:t>those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RealStudio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before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Xojo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certainly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smtClean="0"/>
              <a:t>IDE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completely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redesigned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(click)</a:t>
            </a:r>
          </a:p>
          <a:p>
            <a:r>
              <a:rPr lang="fr-FR" baseline="0" dirty="0" err="1" smtClean="0"/>
              <a:t>Xojo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now</a:t>
            </a:r>
            <a:r>
              <a:rPr lang="fr-FR" baseline="0" dirty="0" smtClean="0"/>
              <a:t> has a real </a:t>
            </a:r>
            <a:r>
              <a:rPr lang="fr-FR" baseline="0" dirty="0" err="1" smtClean="0"/>
              <a:t>visual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identity</a:t>
            </a:r>
            <a:r>
              <a:rPr lang="fr-FR" baseline="0" dirty="0" smtClean="0"/>
              <a:t>. I </a:t>
            </a:r>
            <a:r>
              <a:rPr lang="fr-FR" baseline="0" dirty="0" err="1" smtClean="0"/>
              <a:t>am</a:t>
            </a:r>
            <a:r>
              <a:rPr lang="fr-FR" baseline="0" dirty="0" smtClean="0"/>
              <a:t> sure </a:t>
            </a:r>
            <a:r>
              <a:rPr lang="fr-FR" baseline="0" dirty="0" err="1" smtClean="0"/>
              <a:t>most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recognize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Xojo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apps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a quick </a:t>
            </a:r>
            <a:r>
              <a:rPr lang="fr-FR" baseline="0" dirty="0" err="1" smtClean="0"/>
              <a:t>glance</a:t>
            </a:r>
            <a:r>
              <a:rPr lang="fr-FR" baseline="0" dirty="0" smtClean="0"/>
              <a:t>.</a:t>
            </a:r>
          </a:p>
          <a:p>
            <a:r>
              <a:rPr lang="fr-FR" baseline="0" dirty="0" err="1" smtClean="0"/>
              <a:t>Creating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unique </a:t>
            </a:r>
            <a:r>
              <a:rPr lang="fr-FR" baseline="0" dirty="0" err="1" smtClean="0"/>
              <a:t>identity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possible by </a:t>
            </a:r>
            <a:r>
              <a:rPr lang="fr-FR" baseline="0" dirty="0" err="1" smtClean="0"/>
              <a:t>using</a:t>
            </a:r>
            <a:r>
              <a:rPr lang="fr-FR" baseline="0" dirty="0" smtClean="0"/>
              <a:t> custom </a:t>
            </a:r>
            <a:r>
              <a:rPr lang="fr-FR" baseline="0" dirty="0" err="1" smtClean="0"/>
              <a:t>controls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30EAF-43D7-417F-AA2C-58B00EADF29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830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see</a:t>
            </a:r>
            <a:r>
              <a:rPr lang="fr-FR" dirty="0" smtClean="0"/>
              <a:t> how to </a:t>
            </a:r>
            <a:r>
              <a:rPr lang="fr-FR" dirty="0" err="1" smtClean="0"/>
              <a:t>create</a:t>
            </a:r>
            <a:r>
              <a:rPr lang="fr-FR" dirty="0" smtClean="0"/>
              <a:t> simple buttons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.</a:t>
            </a:r>
            <a:r>
              <a:rPr lang="fr-FR" baseline="0" dirty="0" smtClean="0"/>
              <a:t> (click)</a:t>
            </a:r>
          </a:p>
          <a:p>
            <a:endParaRPr lang="fr-FR" baseline="0" dirty="0" smtClean="0"/>
          </a:p>
          <a:p>
            <a:r>
              <a:rPr lang="fr-FR" dirty="0" err="1" smtClean="0"/>
              <a:t>Although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look</a:t>
            </a:r>
            <a:r>
              <a:rPr lang="fr-FR" baseline="0" dirty="0" smtClean="0"/>
              <a:t> simple,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give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your</a:t>
            </a:r>
            <a:r>
              <a:rPr lang="fr-FR" baseline="0" dirty="0" smtClean="0"/>
              <a:t> Application a </a:t>
            </a:r>
            <a:r>
              <a:rPr lang="fr-FR" baseline="0" dirty="0" err="1" smtClean="0"/>
              <a:t>fresh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enjoyable</a:t>
            </a:r>
            <a:r>
              <a:rPr lang="fr-FR" baseline="0" dirty="0" smtClean="0"/>
              <a:t> look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In an application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often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better</a:t>
            </a:r>
            <a:r>
              <a:rPr lang="fr-FR" baseline="0" dirty="0" smtClean="0"/>
              <a:t> to use </a:t>
            </a:r>
            <a:r>
              <a:rPr lang="fr-FR" baseline="0" dirty="0" err="1" smtClean="0"/>
              <a:t>pictures</a:t>
            </a:r>
            <a:r>
              <a:rPr lang="fr-FR" baseline="0" dirty="0" smtClean="0"/>
              <a:t> on a </a:t>
            </a:r>
            <a:r>
              <a:rPr lang="fr-FR" baseline="0" dirty="0" err="1" smtClean="0"/>
              <a:t>button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obvious</a:t>
            </a:r>
            <a:r>
              <a:rPr lang="fr-FR" baseline="0" dirty="0" smtClean="0"/>
              <a:t> actions.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eye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recognize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picture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much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faster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text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(click)</a:t>
            </a:r>
          </a:p>
          <a:p>
            <a:r>
              <a:rPr lang="fr-FR" baseline="0" dirty="0" smtClean="0"/>
              <a:t>To </a:t>
            </a:r>
            <a:r>
              <a:rPr lang="fr-FR" baseline="0" dirty="0" err="1" smtClean="0"/>
              <a:t>create</a:t>
            </a:r>
            <a:r>
              <a:rPr lang="fr-FR" baseline="0" dirty="0" smtClean="0"/>
              <a:t> a custom </a:t>
            </a:r>
            <a:r>
              <a:rPr lang="fr-FR" baseline="0" dirty="0" err="1" smtClean="0"/>
              <a:t>button</a:t>
            </a:r>
            <a:r>
              <a:rPr lang="fr-FR" baseline="0" dirty="0" smtClean="0"/>
              <a:t>, the first </a:t>
            </a:r>
            <a:r>
              <a:rPr lang="fr-FR" baseline="0" dirty="0" err="1" smtClean="0"/>
              <a:t>thing</a:t>
            </a:r>
            <a:r>
              <a:rPr lang="fr-FR" baseline="0" dirty="0" smtClean="0"/>
              <a:t> (click)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to use a </a:t>
            </a:r>
            <a:r>
              <a:rPr lang="fr-FR" baseline="0" dirty="0" err="1" smtClean="0"/>
              <a:t>Canvas</a:t>
            </a:r>
            <a:endParaRPr lang="fr-FR" baseline="0" dirty="0" smtClean="0"/>
          </a:p>
          <a:p>
            <a:endParaRPr lang="fr-FR" baseline="0" dirty="0" smtClean="0"/>
          </a:p>
          <a:p>
            <a:r>
              <a:rPr lang="fr-FR" baseline="0" dirty="0" err="1" smtClean="0"/>
              <a:t>Now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lets</a:t>
            </a:r>
            <a:r>
              <a:rPr lang="fr-FR" baseline="0" dirty="0" smtClean="0"/>
              <a:t> open </a:t>
            </a:r>
            <a:r>
              <a:rPr lang="fr-FR" baseline="0" dirty="0" err="1" smtClean="0"/>
              <a:t>Xojo</a:t>
            </a:r>
            <a:r>
              <a:rPr lang="fr-FR" baseline="0" dirty="0" smtClean="0"/>
              <a:t> (click on </a:t>
            </a:r>
            <a:r>
              <a:rPr lang="fr-FR" baseline="0" dirty="0" err="1" smtClean="0"/>
              <a:t>Xojo</a:t>
            </a:r>
            <a:r>
              <a:rPr lang="fr-FR" baseline="0" dirty="0" smtClean="0"/>
              <a:t>)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Create</a:t>
            </a:r>
            <a:r>
              <a:rPr lang="fr-FR" baseline="0" dirty="0" smtClean="0"/>
              <a:t> a new Class </a:t>
            </a:r>
            <a:r>
              <a:rPr lang="fr-FR" baseline="0" dirty="0" err="1" smtClean="0"/>
              <a:t>called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RoundButton</a:t>
            </a:r>
            <a:endParaRPr lang="fr-FR" baseline="0" dirty="0" smtClean="0"/>
          </a:p>
          <a:p>
            <a:r>
              <a:rPr lang="fr-FR" baseline="0" dirty="0" err="1" smtClean="0"/>
              <a:t>Directly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edit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Inspector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behavior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following</a:t>
            </a:r>
            <a:r>
              <a:rPr lang="fr-FR" baseline="0" dirty="0" smtClean="0"/>
              <a:t> settings (click)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Now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pictures</a:t>
            </a:r>
            <a:r>
              <a:rPr lang="fr-FR" baseline="0" dirty="0" smtClean="0"/>
              <a:t> to the </a:t>
            </a:r>
            <a:r>
              <a:rPr lang="fr-FR" baseline="0" dirty="0" err="1" smtClean="0"/>
              <a:t>project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start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coding</a:t>
            </a:r>
            <a:r>
              <a:rPr lang="fr-FR" baseline="0" dirty="0" smtClean="0"/>
              <a:t>.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30EAF-43D7-417F-AA2C-58B00EADF29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286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refreshing</a:t>
            </a:r>
            <a:r>
              <a:rPr lang="fr-FR" dirty="0" smtClean="0"/>
              <a:t>, the </a:t>
            </a:r>
            <a:r>
              <a:rPr lang="fr-FR" dirty="0" err="1" smtClean="0"/>
              <a:t>pictures</a:t>
            </a:r>
            <a:r>
              <a:rPr lang="fr-FR" dirty="0" smtClean="0"/>
              <a:t> sort of </a:t>
            </a:r>
            <a:r>
              <a:rPr lang="fr-FR" dirty="0" err="1" smtClean="0"/>
              <a:t>looses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transparency</a:t>
            </a:r>
            <a:r>
              <a:rPr lang="fr-FR" dirty="0" smtClean="0"/>
              <a:t> and the border </a:t>
            </a:r>
            <a:r>
              <a:rPr lang="fr-FR" dirty="0" err="1" smtClean="0"/>
              <a:t>becomes</a:t>
            </a:r>
            <a:r>
              <a:rPr lang="fr-FR" dirty="0" smtClean="0"/>
              <a:t> black.</a:t>
            </a:r>
          </a:p>
          <a:p>
            <a:endParaRPr lang="fr-FR" dirty="0" smtClean="0"/>
          </a:p>
          <a:p>
            <a:r>
              <a:rPr lang="fr-FR" dirty="0" smtClean="0"/>
              <a:t>This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use the </a:t>
            </a:r>
            <a:r>
              <a:rPr lang="fr-FR" baseline="0" dirty="0" err="1" smtClean="0"/>
              <a:t>Refresh</a:t>
            </a:r>
            <a:r>
              <a:rPr lang="fr-FR" baseline="0" dirty="0" smtClean="0"/>
              <a:t>(False) </a:t>
            </a:r>
            <a:r>
              <a:rPr lang="fr-FR" baseline="0" dirty="0" err="1" smtClean="0"/>
              <a:t>function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To </a:t>
            </a:r>
            <a:r>
              <a:rPr lang="fr-FR" baseline="0" dirty="0" err="1" smtClean="0"/>
              <a:t>prevent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implement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our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own</a:t>
            </a:r>
            <a:r>
              <a:rPr lang="fr-FR" baseline="0" dirty="0" smtClean="0"/>
              <a:t> Double Buffer system.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30EAF-43D7-417F-AA2C-58B00EADF29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782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Continue </a:t>
            </a:r>
            <a:r>
              <a:rPr lang="fr-FR" dirty="0" err="1" smtClean="0"/>
              <a:t>coding</a:t>
            </a:r>
            <a:r>
              <a:rPr lang="fr-FR" dirty="0" smtClean="0"/>
              <a:t> in </a:t>
            </a:r>
            <a:r>
              <a:rPr lang="fr-FR" dirty="0" err="1" smtClean="0"/>
              <a:t>Xojo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30EAF-43D7-417F-AA2C-58B00EADF29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520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all for </a:t>
            </a:r>
            <a:r>
              <a:rPr lang="fr-FR" dirty="0" err="1" smtClean="0"/>
              <a:t>your</a:t>
            </a:r>
            <a:r>
              <a:rPr lang="fr-FR" dirty="0" smtClean="0"/>
              <a:t> attention</a:t>
            </a:r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30EAF-43D7-417F-AA2C-58B00EADF29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207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D401-7C06-4866-A362-C91C81EB5D6C}" type="datetime1">
              <a:rPr lang="en-GB" smtClean="0"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657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CCAA-F7F6-49E6-A7D8-0B9D967E34D7}" type="datetime1">
              <a:rPr lang="en-GB" smtClean="0"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12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503-7C48-4F22-BAF5-152A1A1492E6}" type="datetime1">
              <a:rPr lang="en-GB" smtClean="0"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57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 3" pitchFamily="18" charset="2"/>
              <a:buChar char="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4876006"/>
            <a:ext cx="1368152" cy="273844"/>
          </a:xfrm>
        </p:spPr>
        <p:txBody>
          <a:bodyPr/>
          <a:lstStyle/>
          <a:p>
            <a:fld id="{B8AFCE6A-136A-42BD-BBA3-25E452F44990}" type="datetime1">
              <a:rPr lang="en-GB" smtClean="0"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3728" y="4861189"/>
            <a:ext cx="4896544" cy="273844"/>
          </a:xfrm>
        </p:spPr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33396CD1-F457-4F8F-8A73-AC67B14B2AE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562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7BBF-2D08-49DF-8A6F-8656EAB386C8}" type="datetime1">
              <a:rPr lang="en-GB" smtClean="0"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87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C9B-BB1B-4E13-AD08-8068DB58F076}" type="datetime1">
              <a:rPr lang="en-GB" smtClean="0"/>
              <a:t>09/09/2013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63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9A6-7A84-4661-9875-1CDB5A531F33}" type="datetime1">
              <a:rPr lang="en-GB" smtClean="0"/>
              <a:t>09/09/2013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96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5E26-A234-4E55-9E5C-026CE816C2E7}" type="datetime1">
              <a:rPr lang="en-GB" smtClean="0"/>
              <a:t>09/09/2013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47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78A-DC4E-4A6F-9FF7-A8F184072DB4}" type="datetime1">
              <a:rPr lang="en-GB" smtClean="0"/>
              <a:t>09/09/2013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78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17-FEAF-4CC6-AEDF-82BB5FD2FDE4}" type="datetime1">
              <a:rPr lang="en-GB" smtClean="0"/>
              <a:t>09/09/2013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80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D01E-C7B0-417C-8B8A-F59877283153}" type="datetime1">
              <a:rPr lang="en-GB" smtClean="0"/>
              <a:t>09/09/2013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2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20932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99542"/>
            <a:ext cx="8229600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4800"/>
            <a:ext cx="166652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767676"/>
                </a:solidFill>
              </a:defRPr>
            </a:lvl1pPr>
          </a:lstStyle>
          <a:p>
            <a:fld id="{46AE9009-535E-476A-BE68-BAD40A56697F}" type="datetime1">
              <a:rPr lang="en-GB" smtClean="0"/>
              <a:t>09/09/2013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4518" y="4861189"/>
            <a:ext cx="431496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767676"/>
                </a:solidFill>
              </a:defRPr>
            </a:lvl1pPr>
          </a:lstStyle>
          <a:p>
            <a:r>
              <a:rPr lang="en-US" dirty="0" smtClean="0"/>
              <a:t>JeremieLeroy.com - Creating Custom Controls with </a:t>
            </a:r>
            <a:r>
              <a:rPr lang="en-US" dirty="0" err="1" smtClean="0"/>
              <a:t>Xojo</a:t>
            </a:r>
            <a:endParaRPr 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0312" y="4851933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767676"/>
                </a:solidFill>
              </a:defRPr>
            </a:lvl1pPr>
          </a:lstStyle>
          <a:p>
            <a:r>
              <a:rPr lang="fr-FR" dirty="0" smtClean="0"/>
              <a:t>Page </a:t>
            </a:r>
            <a:fld id="{33396CD1-F457-4F8F-8A73-AC67B14B2AE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586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241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67676"/>
          </a:solidFill>
          <a:effectLst>
            <a:outerShdw blurRad="38100" dist="38100" dir="8100000" algn="tl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 3" pitchFamily="18" charset="2"/>
        <a:buChar char=""/>
        <a:defRPr sz="3200" kern="1200">
          <a:solidFill>
            <a:srgbClr val="25496D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549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5496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5496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5496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hyperlink" Target="Custom%20Control%20empty.xojo_binary_projec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effectLst/>
              </a:rPr>
              <a:t>MBS </a:t>
            </a:r>
            <a:r>
              <a:rPr lang="fr-FR" b="1" dirty="0" err="1">
                <a:effectLst/>
              </a:rPr>
              <a:t>Xojo</a:t>
            </a:r>
            <a:r>
              <a:rPr lang="fr-FR" b="1" dirty="0">
                <a:effectLst/>
              </a:rPr>
              <a:t> </a:t>
            </a:r>
            <a:r>
              <a:rPr lang="fr-FR" b="1" dirty="0" err="1">
                <a:effectLst/>
              </a:rPr>
              <a:t>Developer</a:t>
            </a:r>
            <a:r>
              <a:rPr lang="fr-FR" b="1" dirty="0">
                <a:effectLst/>
              </a:rPr>
              <a:t> </a:t>
            </a:r>
            <a:r>
              <a:rPr lang="fr-FR" b="1" dirty="0" err="1">
                <a:effectLst/>
              </a:rPr>
              <a:t>Conference</a:t>
            </a:r>
            <a:endParaRPr lang="fr-FR" b="1" dirty="0">
              <a:effectLst/>
            </a:endParaRPr>
          </a:p>
        </p:txBody>
      </p:sp>
      <p:pic>
        <p:nvPicPr>
          <p:cNvPr id="1026" name="Picture 2" descr="C:\Users\root\Google Drive\RealBasic\Webpage\html\images\skin1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07854"/>
            <a:ext cx="23526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ot\Google Drive\RealBasic\logo_conferencehom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70011"/>
            <a:ext cx="3975961" cy="8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6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Custom Controls </a:t>
            </a:r>
            <a:r>
              <a:rPr lang="en-US" dirty="0"/>
              <a:t>in </a:t>
            </a:r>
            <a:r>
              <a:rPr lang="en-US" dirty="0" err="1"/>
              <a:t>Xojo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Jeremie LEROY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82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Why</a:t>
            </a:r>
            <a:r>
              <a:rPr lang="fr-FR" dirty="0" smtClean="0"/>
              <a:t> use Custom </a:t>
            </a:r>
            <a:r>
              <a:rPr lang="fr-FR" dirty="0" err="1"/>
              <a:t>C</a:t>
            </a:r>
            <a:r>
              <a:rPr lang="fr-FR" dirty="0" err="1" smtClean="0"/>
              <a:t>ontrols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9542"/>
            <a:ext cx="6491064" cy="4032448"/>
          </a:xfrm>
        </p:spPr>
        <p:txBody>
          <a:bodyPr>
            <a:normAutofit/>
          </a:bodyPr>
          <a:lstStyle/>
          <a:p>
            <a:r>
              <a:rPr lang="fr-FR" sz="2400" dirty="0" err="1" smtClean="0"/>
              <a:t>Xojo</a:t>
            </a:r>
            <a:r>
              <a:rPr lang="fr-FR" sz="2400" dirty="0" smtClean="0"/>
              <a:t> has more </a:t>
            </a:r>
            <a:r>
              <a:rPr lang="fr-FR" sz="2400" dirty="0" err="1" smtClean="0"/>
              <a:t>than</a:t>
            </a:r>
            <a:r>
              <a:rPr lang="fr-FR" sz="2400" dirty="0" smtClean="0"/>
              <a:t> 30 </a:t>
            </a:r>
            <a:r>
              <a:rPr lang="fr-FR" sz="2400" dirty="0" err="1" smtClean="0"/>
              <a:t>controls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err="1" smtClean="0"/>
              <a:t>Organize</a:t>
            </a:r>
            <a:r>
              <a:rPr lang="fr-FR" sz="2400" dirty="0" smtClean="0"/>
              <a:t> </a:t>
            </a:r>
            <a:r>
              <a:rPr lang="fr-FR" sz="2400" dirty="0" err="1" smtClean="0"/>
              <a:t>your</a:t>
            </a:r>
            <a:r>
              <a:rPr lang="fr-FR" sz="2400" dirty="0" smtClean="0"/>
              <a:t> </a:t>
            </a:r>
            <a:r>
              <a:rPr lang="fr-FR" sz="2400" dirty="0" err="1" smtClean="0"/>
              <a:t>window</a:t>
            </a:r>
            <a:r>
              <a:rPr lang="fr-FR" sz="2400" dirty="0" smtClean="0"/>
              <a:t> </a:t>
            </a:r>
            <a:r>
              <a:rPr lang="fr-FR" sz="2400" dirty="0" err="1" smtClean="0"/>
              <a:t>differently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Change the look &amp; </a:t>
            </a:r>
            <a:r>
              <a:rPr lang="fr-FR" sz="2400" dirty="0" err="1" smtClean="0"/>
              <a:t>feel</a:t>
            </a:r>
            <a:r>
              <a:rPr lang="fr-FR" sz="2400" dirty="0" smtClean="0"/>
              <a:t> of </a:t>
            </a:r>
            <a:r>
              <a:rPr lang="fr-FR" sz="2400" dirty="0" err="1" smtClean="0"/>
              <a:t>your</a:t>
            </a:r>
            <a:r>
              <a:rPr lang="fr-FR" sz="2400" dirty="0" smtClean="0"/>
              <a:t> </a:t>
            </a:r>
            <a:r>
              <a:rPr lang="fr-FR" sz="2400" dirty="0" smtClean="0"/>
              <a:t>application</a:t>
            </a:r>
          </a:p>
          <a:p>
            <a:endParaRPr lang="fr-FR" sz="2400" dirty="0" smtClean="0"/>
          </a:p>
          <a:p>
            <a:r>
              <a:rPr lang="fr-FR" sz="2400" dirty="0" err="1" smtClean="0"/>
              <a:t>Create</a:t>
            </a:r>
            <a:r>
              <a:rPr lang="fr-FR" sz="2400" dirty="0" smtClean="0"/>
              <a:t> a more efficient application</a:t>
            </a:r>
            <a:endParaRPr lang="fr-F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F4FF-10A0-445C-A62E-B96571E7A3CF}" type="datetime1">
              <a:rPr lang="en-GB" smtClean="0"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3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970" y="636001"/>
            <a:ext cx="2082674" cy="41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73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Custom </a:t>
            </a:r>
            <a:r>
              <a:rPr lang="fr-FR" dirty="0" err="1" smtClean="0"/>
              <a:t>Controls</a:t>
            </a:r>
            <a:r>
              <a:rPr lang="fr-FR" dirty="0" smtClean="0"/>
              <a:t> in </a:t>
            </a:r>
            <a:r>
              <a:rPr lang="fr-FR" dirty="0" err="1" smtClean="0"/>
              <a:t>Xojo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216" y="1200151"/>
            <a:ext cx="2448272" cy="3394472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11 </a:t>
            </a:r>
            <a:r>
              <a:rPr lang="fr-FR" dirty="0" err="1" smtClean="0"/>
              <a:t>controls</a:t>
            </a:r>
            <a:r>
              <a:rPr lang="fr-FR" dirty="0" smtClean="0"/>
              <a:t> on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picture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More </a:t>
            </a:r>
            <a:r>
              <a:rPr lang="fr-FR" dirty="0" err="1" smtClean="0"/>
              <a:t>than</a:t>
            </a:r>
            <a:r>
              <a:rPr lang="fr-FR" dirty="0" smtClean="0"/>
              <a:t> 17 custom </a:t>
            </a:r>
            <a:r>
              <a:rPr lang="fr-FR" dirty="0" err="1" smtClean="0"/>
              <a:t>controls</a:t>
            </a:r>
            <a:r>
              <a:rPr lang="fr-FR" dirty="0" smtClean="0"/>
              <a:t> </a:t>
            </a:r>
            <a:r>
              <a:rPr lang="fr-FR" dirty="0" err="1" smtClean="0"/>
              <a:t>overall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Xojo</a:t>
            </a:r>
            <a:r>
              <a:rPr lang="fr-FR" dirty="0" smtClean="0"/>
              <a:t> has a unique look &amp; </a:t>
            </a:r>
            <a:r>
              <a:rPr lang="fr-FR" dirty="0" err="1" smtClean="0"/>
              <a:t>feel</a:t>
            </a:r>
            <a:endParaRPr lang="fr-FR" dirty="0" smtClean="0"/>
          </a:p>
          <a:p>
            <a:pPr lvl="1"/>
            <a:r>
              <a:rPr lang="fr-FR" dirty="0" smtClean="0"/>
              <a:t>Impossible </a:t>
            </a:r>
            <a:r>
              <a:rPr lang="fr-FR" dirty="0" err="1" smtClean="0"/>
              <a:t>without</a:t>
            </a:r>
            <a:r>
              <a:rPr lang="fr-FR" dirty="0" smtClean="0"/>
              <a:t> custom </a:t>
            </a:r>
            <a:r>
              <a:rPr lang="fr-FR" dirty="0" err="1" smtClean="0"/>
              <a:t>controls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9542"/>
            <a:ext cx="6179418" cy="4051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251520" y="915566"/>
            <a:ext cx="6179418" cy="3841735"/>
            <a:chOff x="251520" y="915566"/>
            <a:chExt cx="6179418" cy="3841735"/>
          </a:xfrm>
        </p:grpSpPr>
        <p:sp>
          <p:nvSpPr>
            <p:cNvPr id="4" name="Rounded Rectangle 3"/>
            <p:cNvSpPr/>
            <p:nvPr/>
          </p:nvSpPr>
          <p:spPr>
            <a:xfrm>
              <a:off x="251520" y="915566"/>
              <a:ext cx="6179418" cy="288032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14152" y="1491630"/>
              <a:ext cx="801464" cy="144016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778648" y="1400572"/>
              <a:ext cx="1521544" cy="2323306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87624" y="1250206"/>
              <a:ext cx="3456384" cy="150366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826496" y="1203598"/>
              <a:ext cx="1473696" cy="190624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714884" y="3955877"/>
              <a:ext cx="2272940" cy="130199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915816" y="4565591"/>
              <a:ext cx="801464" cy="19171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737956" y="3801261"/>
              <a:ext cx="240940" cy="15556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652120" y="3948485"/>
              <a:ext cx="584448" cy="130199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236568" y="3933569"/>
              <a:ext cx="194370" cy="145115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186582" y="1400571"/>
              <a:ext cx="3457426" cy="2532997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0F80-A6C3-46B4-A650-4D222604FFB4}" type="datetime1">
              <a:rPr lang="en-GB" smtClean="0"/>
              <a:t>09/09/2013</a:t>
            </a:fld>
            <a:endParaRPr lang="fr-F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76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err="1" smtClean="0"/>
              <a:t>Creating</a:t>
            </a:r>
            <a:r>
              <a:rPr lang="fr-FR" dirty="0" smtClean="0"/>
              <a:t> Custom Buttons - </a:t>
            </a:r>
            <a:r>
              <a:rPr lang="fr-FR" sz="2700" dirty="0" smtClean="0"/>
              <a:t>First </a:t>
            </a:r>
            <a:r>
              <a:rPr lang="fr-FR" sz="2700" dirty="0" err="1" smtClean="0"/>
              <a:t>steps</a:t>
            </a:r>
            <a:endParaRPr lang="fr-FR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599"/>
            <a:ext cx="8229600" cy="3391024"/>
          </a:xfrm>
        </p:spPr>
        <p:txBody>
          <a:bodyPr>
            <a:normAutofit/>
          </a:bodyPr>
          <a:lstStyle/>
          <a:p>
            <a:r>
              <a:rPr lang="fr-FR" dirty="0" smtClean="0"/>
              <a:t>Use a </a:t>
            </a:r>
            <a:r>
              <a:rPr lang="fr-FR" dirty="0" err="1" smtClean="0"/>
              <a:t>Canvas</a:t>
            </a:r>
            <a:endParaRPr lang="fr-FR" dirty="0" smtClean="0"/>
          </a:p>
          <a:p>
            <a:r>
              <a:rPr lang="fr-FR" dirty="0" err="1" smtClean="0"/>
              <a:t>Inspector</a:t>
            </a:r>
            <a:r>
              <a:rPr lang="fr-FR" dirty="0" smtClean="0"/>
              <a:t> </a:t>
            </a:r>
            <a:r>
              <a:rPr lang="fr-FR" dirty="0" err="1" smtClean="0"/>
              <a:t>behavior</a:t>
            </a:r>
            <a:endParaRPr lang="fr-FR" dirty="0" smtClean="0"/>
          </a:p>
          <a:p>
            <a:pPr lvl="1"/>
            <a:r>
              <a:rPr lang="fr-FR" sz="1800" dirty="0" err="1" smtClean="0"/>
              <a:t>Width</a:t>
            </a:r>
            <a:r>
              <a:rPr lang="fr-FR" sz="1800" dirty="0" smtClean="0"/>
              <a:t>: 60</a:t>
            </a:r>
          </a:p>
          <a:p>
            <a:pPr lvl="1"/>
            <a:r>
              <a:rPr lang="fr-FR" sz="1800" dirty="0" err="1" smtClean="0"/>
              <a:t>Height</a:t>
            </a:r>
            <a:r>
              <a:rPr lang="fr-FR" sz="1800" dirty="0" smtClean="0"/>
              <a:t>: 60</a:t>
            </a:r>
          </a:p>
          <a:p>
            <a:pPr lvl="1"/>
            <a:r>
              <a:rPr lang="fr-FR" sz="1800" dirty="0" err="1" smtClean="0"/>
              <a:t>UseFocusRing</a:t>
            </a:r>
            <a:r>
              <a:rPr lang="fr-FR" sz="1800" dirty="0" smtClean="0"/>
              <a:t>: False</a:t>
            </a:r>
          </a:p>
          <a:p>
            <a:pPr lvl="1"/>
            <a:r>
              <a:rPr lang="fr-FR" sz="1800" dirty="0" err="1" smtClean="0"/>
              <a:t>EraseBackground</a:t>
            </a:r>
            <a:r>
              <a:rPr lang="fr-FR" sz="1800" dirty="0" smtClean="0"/>
              <a:t>: False</a:t>
            </a:r>
          </a:p>
          <a:p>
            <a:pPr lvl="1"/>
            <a:r>
              <a:rPr lang="fr-FR" sz="1800" dirty="0" err="1" smtClean="0"/>
              <a:t>DoubleBuffer</a:t>
            </a:r>
            <a:r>
              <a:rPr lang="fr-FR" sz="1800" dirty="0" smtClean="0"/>
              <a:t>: False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grpSp>
        <p:nvGrpSpPr>
          <p:cNvPr id="4" name="Group 3"/>
          <p:cNvGrpSpPr/>
          <p:nvPr/>
        </p:nvGrpSpPr>
        <p:grpSpPr>
          <a:xfrm>
            <a:off x="3134122" y="2286000"/>
            <a:ext cx="2875756" cy="571500"/>
            <a:chOff x="3923928" y="1275606"/>
            <a:chExt cx="2875756" cy="571500"/>
          </a:xfrm>
        </p:grpSpPr>
        <p:pic>
          <p:nvPicPr>
            <p:cNvPr id="3074" name="Picture 2" descr="C:\Users\root\Google Drive\RealBasic\Xojo Conference\Creating a Custom Control with Xojo\Pictures\Clos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1275606"/>
              <a:ext cx="57150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5" name="Picture 3" descr="C:\Users\root\Google Drive\RealBasic\Xojo Conference\Creating a Custom Control with Xojo\Pictures\Previous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1275606"/>
              <a:ext cx="57150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C:\Users\root\Google Drive\RealBasic\Xojo Conference\Creating a Custom Control with Xojo\Pictures\Next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013" y="1275606"/>
              <a:ext cx="57150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7" name="Picture 5" descr="C:\Users\root\Google Drive\RealBasic\Xojo Conference\Creating a Custom Control with Xojo\Pictures\Search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0098" y="1275606"/>
              <a:ext cx="57150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3D42-BDEC-469B-918D-96C3564C561E}" type="datetime1">
              <a:rPr lang="en-GB" smtClean="0"/>
              <a:t>09/09/2013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5</a:t>
            </a:fld>
            <a:endParaRPr lang="fr-FR"/>
          </a:p>
        </p:txBody>
      </p:sp>
      <p:pic>
        <p:nvPicPr>
          <p:cNvPr id="2050" name="Picture 2" descr="C:\Users\root\Google Drive\RealBasic\logo_conferencehome.png">
            <a:hlinkClick r:id="rId7" action="ppaction://hlinkfile"/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22"/>
          <a:stretch/>
        </p:blipFill>
        <p:spPr bwMode="auto">
          <a:xfrm>
            <a:off x="6588224" y="2355726"/>
            <a:ext cx="807405" cy="78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48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3469E-6 L 0 -0.3077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3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err="1" smtClean="0"/>
              <a:t>Creating</a:t>
            </a:r>
            <a:r>
              <a:rPr lang="fr-FR" dirty="0" smtClean="0"/>
              <a:t> Custom Buttons - </a:t>
            </a:r>
            <a:r>
              <a:rPr lang="fr-FR" sz="2700" dirty="0" err="1" smtClean="0"/>
              <a:t>Enhancing</a:t>
            </a:r>
            <a:r>
              <a:rPr lang="fr-FR" sz="2700" dirty="0" smtClean="0"/>
              <a:t> </a:t>
            </a:r>
            <a:r>
              <a:rPr lang="fr-FR" sz="2700" dirty="0" err="1" smtClean="0"/>
              <a:t>Refresh</a:t>
            </a:r>
            <a:endParaRPr lang="fr-FR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7654"/>
            <a:ext cx="20097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7654"/>
            <a:ext cx="20097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E218-12BE-431D-8083-E291F052E1DF}" type="datetime1">
              <a:rPr lang="en-GB" smtClean="0"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6CD1-F457-4F8F-8A73-AC67B14B2AE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965E-C27C-48E7-A09D-81232F9F97E0}" type="datetime1">
              <a:rPr lang="en-GB" smtClean="0"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33396CD1-F457-4F8F-8A73-AC67B14B2AE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30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Questions ?</a:t>
            </a:r>
            <a:endParaRPr lang="fr-FR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6A-136A-42BD-BBA3-25E452F44990}" type="datetime1">
              <a:rPr lang="en-GB" smtClean="0"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JeremieLeroy.com - Creating Custom Controls with Xojo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33396CD1-F457-4F8F-8A73-AC67B14B2AE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480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all for </a:t>
            </a:r>
            <a:r>
              <a:rPr lang="fr-FR" dirty="0" err="1" smtClean="0"/>
              <a:t>your</a:t>
            </a:r>
            <a:r>
              <a:rPr lang="fr-FR" dirty="0" smtClean="0"/>
              <a:t> attention</a:t>
            </a:r>
            <a:endParaRPr lang="fr-F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www.JeremieLeroy.com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CE6A-136A-42BD-BBA3-25E452F44990}" type="datetime1">
              <a:rPr lang="en-GB" smtClean="0"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JeremieLeroy.com - Creating Custom Controls with </a:t>
            </a:r>
            <a:r>
              <a:rPr lang="en-US" dirty="0" err="1" smtClean="0"/>
              <a:t>Xojo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33396CD1-F457-4F8F-8A73-AC67B14B2AE3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466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647</Words>
  <Application>Microsoft Office PowerPoint</Application>
  <PresentationFormat>On-screen Show (16:9)</PresentationFormat>
  <Paragraphs>116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MBS Xojo Developer Conference</vt:lpstr>
      <vt:lpstr>Creating Custom Controls in Xojo</vt:lpstr>
      <vt:lpstr>Why use Custom Controls ?</vt:lpstr>
      <vt:lpstr>Custom Controls in Xojo</vt:lpstr>
      <vt:lpstr>Creating Custom Buttons - First steps</vt:lpstr>
      <vt:lpstr>Creating Custom Buttons - Enhancing Refresh</vt:lpstr>
      <vt:lpstr>PowerPoint Presentation</vt:lpstr>
      <vt:lpstr>Questions ?</vt:lpstr>
      <vt:lpstr>Thank you all for your attention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Tata Root</dc:creator>
  <cp:lastModifiedBy>Tata Root</cp:lastModifiedBy>
  <cp:revision>23</cp:revision>
  <dcterms:created xsi:type="dcterms:W3CDTF">2013-09-06T20:22:18Z</dcterms:created>
  <dcterms:modified xsi:type="dcterms:W3CDTF">2013-09-09T13:42:35Z</dcterms:modified>
</cp:coreProperties>
</file>